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5" autoAdjust="0"/>
    <p:restoredTop sz="94660"/>
  </p:normalViewPr>
  <p:slideViewPr>
    <p:cSldViewPr>
      <p:cViewPr varScale="1">
        <p:scale>
          <a:sx n="55" d="100"/>
          <a:sy n="55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1E79A-4F58-4001-9A8B-91373D960CF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CBDB5-53C3-4E26-A9E0-B47316794C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EF45-C78C-400E-B5EC-D2DD843DCF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3DB7F-C9C9-4BAE-9C53-5A48BAF5732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5A8C-180A-4883-9544-1C1B1C86AA8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874BF-C4F8-4D81-9DF9-AA42CD271D5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B6C9B-9D7B-4B36-B221-2CBE707532E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EA415-BDEB-417F-9DAF-A0F486B55CA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DC4EB-A8AB-4E1C-A32A-CC35DD83DF7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A9B14-C174-4163-AD50-937AE847E43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C6D1-1F62-4CA7-87F0-CE97AD03027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112904-8965-404C-85F0-70EB6EE164A0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2" Type="http://schemas.openxmlformats.org/officeDocument/2006/relationships/image" Target="../media/image77.jpeg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1371600" y="2362200"/>
            <a:ext cx="73914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83</a:t>
            </a:r>
            <a:endParaRPr lang="it-IT" sz="1200" dirty="0"/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72850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87</a:t>
            </a: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58054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86</a:t>
            </a:r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43291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85</a:t>
            </a:r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27908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84</a:t>
            </a:r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13716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28067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43291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58054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72850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87630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91" name="Rectangle 147"/>
          <p:cNvSpPr>
            <a:spLocks noChangeArrowheads="1"/>
          </p:cNvSpPr>
          <p:nvPr/>
        </p:nvSpPr>
        <p:spPr bwMode="auto">
          <a:xfrm>
            <a:off x="1373188" y="44196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88</a:t>
            </a:r>
            <a:endParaRPr lang="it-IT" sz="1200" dirty="0"/>
          </a:p>
        </p:txBody>
      </p:sp>
      <p:sp>
        <p:nvSpPr>
          <p:cNvPr id="6292" name="Rectangle 148"/>
          <p:cNvSpPr>
            <a:spLocks noChangeArrowheads="1"/>
          </p:cNvSpPr>
          <p:nvPr/>
        </p:nvSpPr>
        <p:spPr bwMode="auto">
          <a:xfrm>
            <a:off x="7285038" y="4456113"/>
            <a:ext cx="14779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92</a:t>
            </a:r>
          </a:p>
        </p:txBody>
      </p:sp>
      <p:sp>
        <p:nvSpPr>
          <p:cNvPr id="6293" name="Rectangle 149"/>
          <p:cNvSpPr>
            <a:spLocks noChangeArrowheads="1"/>
          </p:cNvSpPr>
          <p:nvPr/>
        </p:nvSpPr>
        <p:spPr bwMode="auto">
          <a:xfrm>
            <a:off x="5805488" y="4456113"/>
            <a:ext cx="14795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91</a:t>
            </a:r>
          </a:p>
        </p:txBody>
      </p:sp>
      <p:sp>
        <p:nvSpPr>
          <p:cNvPr id="6294" name="Rectangle 150"/>
          <p:cNvSpPr>
            <a:spLocks noChangeArrowheads="1"/>
          </p:cNvSpPr>
          <p:nvPr/>
        </p:nvSpPr>
        <p:spPr bwMode="auto">
          <a:xfrm>
            <a:off x="4329113" y="4456113"/>
            <a:ext cx="147637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90</a:t>
            </a:r>
          </a:p>
        </p:txBody>
      </p:sp>
      <p:sp>
        <p:nvSpPr>
          <p:cNvPr id="6295" name="Rectangle 151"/>
          <p:cNvSpPr>
            <a:spLocks noChangeArrowheads="1"/>
          </p:cNvSpPr>
          <p:nvPr/>
        </p:nvSpPr>
        <p:spPr bwMode="auto">
          <a:xfrm>
            <a:off x="28194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89</a:t>
            </a:r>
          </a:p>
        </p:txBody>
      </p:sp>
      <p:sp>
        <p:nvSpPr>
          <p:cNvPr id="6296" name="Line 152"/>
          <p:cNvSpPr>
            <a:spLocks noChangeShapeType="1"/>
          </p:cNvSpPr>
          <p:nvPr/>
        </p:nvSpPr>
        <p:spPr bwMode="auto">
          <a:xfrm>
            <a:off x="13716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97" name="Line 153"/>
          <p:cNvSpPr>
            <a:spLocks noChangeShapeType="1"/>
          </p:cNvSpPr>
          <p:nvPr/>
        </p:nvSpPr>
        <p:spPr bwMode="auto">
          <a:xfrm>
            <a:off x="13716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98" name="Line 154"/>
          <p:cNvSpPr>
            <a:spLocks noChangeShapeType="1"/>
          </p:cNvSpPr>
          <p:nvPr/>
        </p:nvSpPr>
        <p:spPr bwMode="auto">
          <a:xfrm>
            <a:off x="28067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99" name="Line 155"/>
          <p:cNvSpPr>
            <a:spLocks noChangeShapeType="1"/>
          </p:cNvSpPr>
          <p:nvPr/>
        </p:nvSpPr>
        <p:spPr bwMode="auto">
          <a:xfrm>
            <a:off x="43291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0" name="Line 156"/>
          <p:cNvSpPr>
            <a:spLocks noChangeShapeType="1"/>
          </p:cNvSpPr>
          <p:nvPr/>
        </p:nvSpPr>
        <p:spPr bwMode="auto">
          <a:xfrm>
            <a:off x="58054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1" name="Line 157"/>
          <p:cNvSpPr>
            <a:spLocks noChangeShapeType="1"/>
          </p:cNvSpPr>
          <p:nvPr/>
        </p:nvSpPr>
        <p:spPr bwMode="auto">
          <a:xfrm>
            <a:off x="72850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2" name="Line 158"/>
          <p:cNvSpPr>
            <a:spLocks noChangeShapeType="1"/>
          </p:cNvSpPr>
          <p:nvPr/>
        </p:nvSpPr>
        <p:spPr bwMode="auto">
          <a:xfrm>
            <a:off x="87630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3" name="Line 159"/>
          <p:cNvSpPr>
            <a:spLocks noChangeShapeType="1"/>
          </p:cNvSpPr>
          <p:nvPr/>
        </p:nvSpPr>
        <p:spPr bwMode="auto">
          <a:xfrm>
            <a:off x="13716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05" name="Rectangle 161"/>
          <p:cNvSpPr>
            <a:spLocks noChangeArrowheads="1"/>
          </p:cNvSpPr>
          <p:nvPr/>
        </p:nvSpPr>
        <p:spPr bwMode="auto">
          <a:xfrm>
            <a:off x="1373188" y="381000"/>
            <a:ext cx="7389812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78</a:t>
            </a:r>
            <a:endParaRPr lang="it-IT" sz="1200" dirty="0"/>
          </a:p>
        </p:txBody>
      </p:sp>
      <p:sp>
        <p:nvSpPr>
          <p:cNvPr id="6306" name="Rectangle 162"/>
          <p:cNvSpPr>
            <a:spLocks noChangeArrowheads="1"/>
          </p:cNvSpPr>
          <p:nvPr/>
        </p:nvSpPr>
        <p:spPr bwMode="auto">
          <a:xfrm>
            <a:off x="72850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82</a:t>
            </a:r>
          </a:p>
        </p:txBody>
      </p:sp>
      <p:sp>
        <p:nvSpPr>
          <p:cNvPr id="6307" name="Rectangle 163"/>
          <p:cNvSpPr>
            <a:spLocks noChangeArrowheads="1"/>
          </p:cNvSpPr>
          <p:nvPr/>
        </p:nvSpPr>
        <p:spPr bwMode="auto">
          <a:xfrm>
            <a:off x="58054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81</a:t>
            </a:r>
          </a:p>
        </p:txBody>
      </p:sp>
      <p:sp>
        <p:nvSpPr>
          <p:cNvPr id="6308" name="Rectangle 164"/>
          <p:cNvSpPr>
            <a:spLocks noChangeArrowheads="1"/>
          </p:cNvSpPr>
          <p:nvPr/>
        </p:nvSpPr>
        <p:spPr bwMode="auto">
          <a:xfrm>
            <a:off x="43291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80</a:t>
            </a:r>
          </a:p>
        </p:txBody>
      </p:sp>
      <p:sp>
        <p:nvSpPr>
          <p:cNvPr id="6309" name="Rectangle 165"/>
          <p:cNvSpPr>
            <a:spLocks noChangeArrowheads="1"/>
          </p:cNvSpPr>
          <p:nvPr/>
        </p:nvSpPr>
        <p:spPr bwMode="auto">
          <a:xfrm>
            <a:off x="27908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79</a:t>
            </a:r>
          </a:p>
        </p:txBody>
      </p:sp>
      <p:sp>
        <p:nvSpPr>
          <p:cNvPr id="6310" name="Line 166"/>
          <p:cNvSpPr>
            <a:spLocks noChangeShapeType="1"/>
          </p:cNvSpPr>
          <p:nvPr/>
        </p:nvSpPr>
        <p:spPr bwMode="auto">
          <a:xfrm>
            <a:off x="13716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1" name="Line 167"/>
          <p:cNvSpPr>
            <a:spLocks noChangeShapeType="1"/>
          </p:cNvSpPr>
          <p:nvPr/>
        </p:nvSpPr>
        <p:spPr bwMode="auto">
          <a:xfrm>
            <a:off x="13716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2" name="Line 168"/>
          <p:cNvSpPr>
            <a:spLocks noChangeShapeType="1"/>
          </p:cNvSpPr>
          <p:nvPr/>
        </p:nvSpPr>
        <p:spPr bwMode="auto">
          <a:xfrm>
            <a:off x="28067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3" name="Line 169"/>
          <p:cNvSpPr>
            <a:spLocks noChangeShapeType="1"/>
          </p:cNvSpPr>
          <p:nvPr/>
        </p:nvSpPr>
        <p:spPr bwMode="auto">
          <a:xfrm>
            <a:off x="43291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4" name="Line 170"/>
          <p:cNvSpPr>
            <a:spLocks noChangeShapeType="1"/>
          </p:cNvSpPr>
          <p:nvPr/>
        </p:nvSpPr>
        <p:spPr bwMode="auto">
          <a:xfrm>
            <a:off x="58054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5" name="Line 171"/>
          <p:cNvSpPr>
            <a:spLocks noChangeShapeType="1"/>
          </p:cNvSpPr>
          <p:nvPr/>
        </p:nvSpPr>
        <p:spPr bwMode="auto">
          <a:xfrm>
            <a:off x="72850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6" name="Line 172"/>
          <p:cNvSpPr>
            <a:spLocks noChangeShapeType="1"/>
          </p:cNvSpPr>
          <p:nvPr/>
        </p:nvSpPr>
        <p:spPr bwMode="auto">
          <a:xfrm>
            <a:off x="87630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7" name="Line 173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19" name="WordArt 175"/>
          <p:cNvSpPr>
            <a:spLocks noChangeArrowheads="1" noChangeShapeType="1" noTextEdit="1"/>
          </p:cNvSpPr>
          <p:nvPr/>
        </p:nvSpPr>
        <p:spPr bwMode="auto">
          <a:xfrm rot="5400000">
            <a:off x="-1175544" y="2329656"/>
            <a:ext cx="3951288" cy="5334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Candy </a:t>
            </a:r>
            <a:r>
              <a:rPr lang="it-IT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Candy</a:t>
            </a:r>
            <a:endParaRPr lang="it-IT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320" name="WordArt 176" descr="Carta"/>
          <p:cNvSpPr>
            <a:spLocks noChangeArrowheads="1" noChangeShapeType="1" noTextEdit="1"/>
          </p:cNvSpPr>
          <p:nvPr/>
        </p:nvSpPr>
        <p:spPr bwMode="auto">
          <a:xfrm>
            <a:off x="533400" y="52578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Formato</a:t>
            </a:r>
          </a:p>
          <a:p>
            <a:pPr algn="ctr"/>
            <a:r>
              <a:rPr lang="it-IT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piccolo</a:t>
            </a:r>
          </a:p>
        </p:txBody>
      </p:sp>
      <p:pic>
        <p:nvPicPr>
          <p:cNvPr id="6332" name="Picture 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1044" y="3347087"/>
            <a:ext cx="45719" cy="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33" name="Picture 1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1044" y="3347087"/>
            <a:ext cx="45719" cy="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Immagine 58" descr="cover_0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2826" y="616340"/>
            <a:ext cx="1240374" cy="1736306"/>
          </a:xfrm>
          <a:prstGeom prst="rect">
            <a:avLst/>
          </a:prstGeom>
        </p:spPr>
      </p:pic>
      <p:pic>
        <p:nvPicPr>
          <p:cNvPr id="60" name="Immagine 59" descr="cover_0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613940"/>
            <a:ext cx="1228437" cy="1736306"/>
          </a:xfrm>
          <a:prstGeom prst="rect">
            <a:avLst/>
          </a:prstGeom>
        </p:spPr>
      </p:pic>
      <p:pic>
        <p:nvPicPr>
          <p:cNvPr id="61" name="Immagine 60" descr="cover_00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4201" y="622202"/>
            <a:ext cx="1191019" cy="1710619"/>
          </a:xfrm>
          <a:prstGeom prst="rect">
            <a:avLst/>
          </a:prstGeom>
        </p:spPr>
      </p:pic>
      <p:pic>
        <p:nvPicPr>
          <p:cNvPr id="63" name="Immagine 62" descr="cover_00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680092"/>
            <a:ext cx="1219200" cy="1721730"/>
          </a:xfrm>
          <a:prstGeom prst="rect">
            <a:avLst/>
          </a:prstGeom>
        </p:spPr>
      </p:pic>
      <p:pic>
        <p:nvPicPr>
          <p:cNvPr id="64" name="Immagine 63" descr="cover_008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2634148"/>
            <a:ext cx="1222025" cy="1748874"/>
          </a:xfrm>
          <a:prstGeom prst="rect">
            <a:avLst/>
          </a:prstGeom>
        </p:spPr>
      </p:pic>
      <p:pic>
        <p:nvPicPr>
          <p:cNvPr id="65" name="Immagine 64" descr="cover_008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595" y="2634147"/>
            <a:ext cx="1225305" cy="1748874"/>
          </a:xfrm>
          <a:prstGeom prst="rect">
            <a:avLst/>
          </a:prstGeom>
        </p:spPr>
      </p:pic>
      <p:pic>
        <p:nvPicPr>
          <p:cNvPr id="66" name="Immagine 65" descr="cover_008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650886"/>
            <a:ext cx="1192348" cy="1667620"/>
          </a:xfrm>
          <a:prstGeom prst="rect">
            <a:avLst/>
          </a:prstGeom>
        </p:spPr>
      </p:pic>
      <p:pic>
        <p:nvPicPr>
          <p:cNvPr id="67" name="Immagine 66" descr="cover_008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1386" y="2676600"/>
            <a:ext cx="1210548" cy="1710207"/>
          </a:xfrm>
          <a:prstGeom prst="rect">
            <a:avLst/>
          </a:prstGeom>
        </p:spPr>
      </p:pic>
      <p:pic>
        <p:nvPicPr>
          <p:cNvPr id="68" name="Immagine 67" descr="cover_008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3600" y="2667000"/>
            <a:ext cx="1215316" cy="1710207"/>
          </a:xfrm>
          <a:prstGeom prst="rect">
            <a:avLst/>
          </a:prstGeom>
        </p:spPr>
      </p:pic>
      <p:pic>
        <p:nvPicPr>
          <p:cNvPr id="69" name="Immagine 68" descr="cover_008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91400" y="2667000"/>
            <a:ext cx="1218523" cy="1710208"/>
          </a:xfrm>
          <a:prstGeom prst="rect">
            <a:avLst/>
          </a:prstGeom>
        </p:spPr>
      </p:pic>
      <p:pic>
        <p:nvPicPr>
          <p:cNvPr id="70" name="Immagine 69" descr="cover_008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4724400"/>
            <a:ext cx="1207835" cy="1710209"/>
          </a:xfrm>
          <a:prstGeom prst="rect">
            <a:avLst/>
          </a:prstGeom>
        </p:spPr>
      </p:pic>
      <p:pic>
        <p:nvPicPr>
          <p:cNvPr id="71" name="Immagine 70" descr="cover_008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71800" y="4690592"/>
            <a:ext cx="1203559" cy="1710208"/>
          </a:xfrm>
          <a:prstGeom prst="rect">
            <a:avLst/>
          </a:prstGeom>
        </p:spPr>
      </p:pic>
      <p:pic>
        <p:nvPicPr>
          <p:cNvPr id="72" name="Immagine 71" descr="cover_009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92028" y="4724400"/>
            <a:ext cx="1224486" cy="1718577"/>
          </a:xfrm>
          <a:prstGeom prst="rect">
            <a:avLst/>
          </a:prstGeom>
        </p:spPr>
      </p:pic>
      <p:pic>
        <p:nvPicPr>
          <p:cNvPr id="73" name="Immagine 72" descr="cover_009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960870" y="4682223"/>
            <a:ext cx="1201930" cy="1718577"/>
          </a:xfrm>
          <a:prstGeom prst="rect">
            <a:avLst/>
          </a:prstGeom>
        </p:spPr>
      </p:pic>
      <p:pic>
        <p:nvPicPr>
          <p:cNvPr id="74" name="Immagine 73" descr="cover_009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91400" y="4724400"/>
            <a:ext cx="1220190" cy="17185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914400" y="2438400"/>
            <a:ext cx="7391400" cy="403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98</a:t>
            </a:r>
            <a:endParaRPr lang="it-IT" sz="1200" dirty="0"/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6827838" y="2417763"/>
            <a:ext cx="147796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102</a:t>
            </a:r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5348288" y="2417763"/>
            <a:ext cx="14795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101</a:t>
            </a:r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3871913" y="2417763"/>
            <a:ext cx="14763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100</a:t>
            </a: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2333625" y="2417763"/>
            <a:ext cx="145097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99</a:t>
            </a:r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>
            <a:off x="914400" y="2558527"/>
            <a:ext cx="0" cy="189758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90" name="Line 70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91" name="Line 71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92" name="Line 72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93" name="Rectangle 73"/>
          <p:cNvSpPr>
            <a:spLocks noChangeArrowheads="1"/>
          </p:cNvSpPr>
          <p:nvPr/>
        </p:nvSpPr>
        <p:spPr bwMode="auto">
          <a:xfrm>
            <a:off x="915988" y="4456113"/>
            <a:ext cx="12176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103</a:t>
            </a:r>
            <a:endParaRPr lang="it-IT" sz="1200"/>
          </a:p>
        </p:txBody>
      </p:sp>
      <p:sp>
        <p:nvSpPr>
          <p:cNvPr id="5194" name="Rectangle 74"/>
          <p:cNvSpPr>
            <a:spLocks noChangeArrowheads="1"/>
          </p:cNvSpPr>
          <p:nvPr/>
        </p:nvSpPr>
        <p:spPr bwMode="auto">
          <a:xfrm>
            <a:off x="6827838" y="4456113"/>
            <a:ext cx="147796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107</a:t>
            </a:r>
          </a:p>
        </p:txBody>
      </p:sp>
      <p:sp>
        <p:nvSpPr>
          <p:cNvPr id="5195" name="Rectangle 75"/>
          <p:cNvSpPr>
            <a:spLocks noChangeArrowheads="1"/>
          </p:cNvSpPr>
          <p:nvPr/>
        </p:nvSpPr>
        <p:spPr bwMode="auto">
          <a:xfrm>
            <a:off x="5348288" y="4456113"/>
            <a:ext cx="14795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106</a:t>
            </a:r>
          </a:p>
        </p:txBody>
      </p:sp>
      <p:sp>
        <p:nvSpPr>
          <p:cNvPr id="5196" name="Rectangle 76"/>
          <p:cNvSpPr>
            <a:spLocks noChangeArrowheads="1"/>
          </p:cNvSpPr>
          <p:nvPr/>
        </p:nvSpPr>
        <p:spPr bwMode="auto">
          <a:xfrm>
            <a:off x="3871913" y="4456113"/>
            <a:ext cx="14763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105</a:t>
            </a:r>
          </a:p>
        </p:txBody>
      </p:sp>
      <p:sp>
        <p:nvSpPr>
          <p:cNvPr id="5197" name="Rectangle 77"/>
          <p:cNvSpPr>
            <a:spLocks noChangeArrowheads="1"/>
          </p:cNvSpPr>
          <p:nvPr/>
        </p:nvSpPr>
        <p:spPr bwMode="auto">
          <a:xfrm>
            <a:off x="2333625" y="4456113"/>
            <a:ext cx="14509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104</a:t>
            </a:r>
          </a:p>
        </p:txBody>
      </p:sp>
      <p:sp>
        <p:nvSpPr>
          <p:cNvPr id="5198" name="Line 78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99" name="Line 79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0" name="Line 80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1" name="Line 81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" name="Line 82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3" name="Line 83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4" name="Line 84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5" name="Line 85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6" name="Rectangle 86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93</a:t>
            </a:r>
            <a:endParaRPr lang="it-IT" sz="1200" dirty="0"/>
          </a:p>
        </p:txBody>
      </p:sp>
      <p:sp>
        <p:nvSpPr>
          <p:cNvPr id="5207" name="Rectangle 87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97</a:t>
            </a:r>
          </a:p>
        </p:txBody>
      </p:sp>
      <p:sp>
        <p:nvSpPr>
          <p:cNvPr id="5208" name="Rectangle 88"/>
          <p:cNvSpPr>
            <a:spLocks noChangeArrowheads="1"/>
          </p:cNvSpPr>
          <p:nvPr/>
        </p:nvSpPr>
        <p:spPr bwMode="auto">
          <a:xfrm>
            <a:off x="5348288" y="381000"/>
            <a:ext cx="1479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96</a:t>
            </a:r>
          </a:p>
        </p:txBody>
      </p:sp>
      <p:sp>
        <p:nvSpPr>
          <p:cNvPr id="5209" name="Rectangle 89"/>
          <p:cNvSpPr>
            <a:spLocks noChangeArrowheads="1"/>
          </p:cNvSpPr>
          <p:nvPr/>
        </p:nvSpPr>
        <p:spPr bwMode="auto">
          <a:xfrm>
            <a:off x="3871913" y="381000"/>
            <a:ext cx="1476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95</a:t>
            </a:r>
          </a:p>
        </p:txBody>
      </p:sp>
      <p:sp>
        <p:nvSpPr>
          <p:cNvPr id="5210" name="Rectangle 90"/>
          <p:cNvSpPr>
            <a:spLocks noChangeArrowheads="1"/>
          </p:cNvSpPr>
          <p:nvPr/>
        </p:nvSpPr>
        <p:spPr bwMode="auto">
          <a:xfrm>
            <a:off x="2333625" y="381000"/>
            <a:ext cx="1450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94</a:t>
            </a:r>
          </a:p>
        </p:txBody>
      </p:sp>
      <p:sp>
        <p:nvSpPr>
          <p:cNvPr id="5211" name="Line 91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12" name="Line 92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13" name="Line 93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14" name="Line 94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15" name="Line 95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16" name="Line 96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17" name="Line 97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18" name="Line 98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12000"/>
            <a:ext cx="1247018" cy="1750200"/>
          </a:xfrm>
          <a:prstGeom prst="rect">
            <a:avLst/>
          </a:prstGeom>
        </p:spPr>
      </p:pic>
      <p:pic>
        <p:nvPicPr>
          <p:cNvPr id="56" name="Immagine 55" descr="cover_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44830" cy="1750200"/>
          </a:xfrm>
          <a:prstGeom prst="rect">
            <a:avLst/>
          </a:prstGeom>
        </p:spPr>
      </p:pic>
      <p:pic>
        <p:nvPicPr>
          <p:cNvPr id="57" name="Immagine 56" descr="cover_0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6289" y="591007"/>
            <a:ext cx="1202073" cy="1712660"/>
          </a:xfrm>
          <a:prstGeom prst="rect">
            <a:avLst/>
          </a:prstGeom>
        </p:spPr>
      </p:pic>
      <p:pic>
        <p:nvPicPr>
          <p:cNvPr id="58" name="Immagine 57" descr="cover_00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20270" cy="1712659"/>
          </a:xfrm>
          <a:prstGeom prst="rect">
            <a:avLst/>
          </a:prstGeom>
        </p:spPr>
      </p:pic>
      <p:pic>
        <p:nvPicPr>
          <p:cNvPr id="59" name="Immagine 58" descr="cover_00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17059" cy="1712660"/>
          </a:xfrm>
          <a:prstGeom prst="rect">
            <a:avLst/>
          </a:prstGeom>
        </p:spPr>
      </p:pic>
      <p:pic>
        <p:nvPicPr>
          <p:cNvPr id="60" name="Immagine 59" descr="cover_00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667000"/>
            <a:ext cx="1225622" cy="1712659"/>
          </a:xfrm>
          <a:prstGeom prst="rect">
            <a:avLst/>
          </a:prstGeom>
        </p:spPr>
      </p:pic>
      <p:pic>
        <p:nvPicPr>
          <p:cNvPr id="61" name="Immagine 60" descr="cover_00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67000"/>
            <a:ext cx="1219200" cy="1712660"/>
          </a:xfrm>
          <a:prstGeom prst="rect">
            <a:avLst/>
          </a:prstGeom>
        </p:spPr>
      </p:pic>
      <p:pic>
        <p:nvPicPr>
          <p:cNvPr id="62" name="Immagine 61" descr="cover_01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4719144"/>
            <a:ext cx="1219200" cy="1681656"/>
          </a:xfrm>
          <a:prstGeom prst="rect">
            <a:avLst/>
          </a:prstGeom>
        </p:spPr>
      </p:pic>
      <p:pic>
        <p:nvPicPr>
          <p:cNvPr id="63" name="Immagine 62" descr="cover_01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636346"/>
            <a:ext cx="1271684" cy="1783255"/>
          </a:xfrm>
          <a:prstGeom prst="rect">
            <a:avLst/>
          </a:prstGeom>
        </p:spPr>
      </p:pic>
      <p:pic>
        <p:nvPicPr>
          <p:cNvPr id="65" name="Immagine 64" descr="cover_01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73633" y="2667000"/>
            <a:ext cx="1179767" cy="1676400"/>
          </a:xfrm>
          <a:prstGeom prst="rect">
            <a:avLst/>
          </a:prstGeom>
        </p:spPr>
      </p:pic>
      <p:pic>
        <p:nvPicPr>
          <p:cNvPr id="66" name="Immagine 65" descr="cover_010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98994" y="4724400"/>
            <a:ext cx="1187006" cy="1668900"/>
          </a:xfrm>
          <a:prstGeom prst="rect">
            <a:avLst/>
          </a:prstGeom>
        </p:spPr>
      </p:pic>
      <p:pic>
        <p:nvPicPr>
          <p:cNvPr id="67" name="Immagine 66" descr="cover_01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86400" y="2667000"/>
            <a:ext cx="1217533" cy="1713327"/>
          </a:xfrm>
          <a:prstGeom prst="rect">
            <a:avLst/>
          </a:prstGeom>
        </p:spPr>
      </p:pic>
      <p:pic>
        <p:nvPicPr>
          <p:cNvPr id="68" name="Immagine 67" descr="cover_010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38600" y="4724399"/>
            <a:ext cx="1196297" cy="1696875"/>
          </a:xfrm>
          <a:prstGeom prst="rect">
            <a:avLst/>
          </a:prstGeom>
        </p:spPr>
      </p:pic>
      <p:pic>
        <p:nvPicPr>
          <p:cNvPr id="69" name="Immagine 68" descr="cover_010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62600" y="4724400"/>
            <a:ext cx="1177982" cy="1664991"/>
          </a:xfrm>
          <a:prstGeom prst="rect">
            <a:avLst/>
          </a:prstGeom>
        </p:spPr>
      </p:pic>
      <p:pic>
        <p:nvPicPr>
          <p:cNvPr id="70" name="Immagine 69" descr="cover_010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77501" y="4724400"/>
            <a:ext cx="1175899" cy="1664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2438400"/>
            <a:ext cx="7391400" cy="403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dirty="0" smtClean="0"/>
              <a:t>113                            114</a:t>
            </a:r>
            <a:endParaRPr lang="it-IT" sz="1200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117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116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115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118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122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348288" y="4456113"/>
            <a:ext cx="1128712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121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120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119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108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112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111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110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109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914400" y="315296"/>
            <a:ext cx="0" cy="210246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7" name="Immagine 56" descr="cover_0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1199709" cy="1726200"/>
          </a:xfrm>
          <a:prstGeom prst="rect">
            <a:avLst/>
          </a:prstGeom>
        </p:spPr>
      </p:pic>
      <p:pic>
        <p:nvPicPr>
          <p:cNvPr id="58" name="Immagine 57" descr="cover_0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02946" cy="1726200"/>
          </a:xfrm>
          <a:prstGeom prst="rect">
            <a:avLst/>
          </a:prstGeom>
        </p:spPr>
      </p:pic>
      <p:pic>
        <p:nvPicPr>
          <p:cNvPr id="59" name="Immagine 58" descr="cover_0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71" y="609600"/>
            <a:ext cx="1219129" cy="1726200"/>
          </a:xfrm>
          <a:prstGeom prst="rect">
            <a:avLst/>
          </a:prstGeom>
        </p:spPr>
      </p:pic>
      <p:pic>
        <p:nvPicPr>
          <p:cNvPr id="60" name="Immagine 59" descr="cover_0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28838" cy="1726200"/>
          </a:xfrm>
          <a:prstGeom prst="rect">
            <a:avLst/>
          </a:prstGeom>
        </p:spPr>
      </p:pic>
      <p:pic>
        <p:nvPicPr>
          <p:cNvPr id="61" name="Immagine 60" descr="cover_01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2612" y="609600"/>
            <a:ext cx="1200788" cy="1726200"/>
          </a:xfrm>
          <a:prstGeom prst="rect">
            <a:avLst/>
          </a:prstGeom>
        </p:spPr>
      </p:pic>
      <p:pic>
        <p:nvPicPr>
          <p:cNvPr id="62" name="Immagine 61" descr="cover_01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667001"/>
            <a:ext cx="1212580" cy="1752600"/>
          </a:xfrm>
          <a:prstGeom prst="rect">
            <a:avLst/>
          </a:prstGeom>
        </p:spPr>
      </p:pic>
      <p:pic>
        <p:nvPicPr>
          <p:cNvPr id="63" name="Immagine 62" descr="cover_01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64372"/>
            <a:ext cx="1219200" cy="1748412"/>
          </a:xfrm>
          <a:prstGeom prst="rect">
            <a:avLst/>
          </a:prstGeom>
        </p:spPr>
      </p:pic>
      <p:pic>
        <p:nvPicPr>
          <p:cNvPr id="65" name="Immagine 64" descr="cover_01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9916" y="2614038"/>
            <a:ext cx="1193260" cy="1729362"/>
          </a:xfrm>
          <a:prstGeom prst="rect">
            <a:avLst/>
          </a:prstGeom>
        </p:spPr>
      </p:pic>
      <p:pic>
        <p:nvPicPr>
          <p:cNvPr id="66" name="Immagine 65" descr="cover_01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399" y="2614038"/>
            <a:ext cx="1205149" cy="1729362"/>
          </a:xfrm>
          <a:prstGeom prst="rect">
            <a:avLst/>
          </a:prstGeom>
        </p:spPr>
      </p:pic>
      <p:pic>
        <p:nvPicPr>
          <p:cNvPr id="67" name="Immagine 66" descr="cover_01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14038"/>
            <a:ext cx="1219200" cy="1729362"/>
          </a:xfrm>
          <a:prstGeom prst="rect">
            <a:avLst/>
          </a:prstGeom>
        </p:spPr>
      </p:pic>
      <p:pic>
        <p:nvPicPr>
          <p:cNvPr id="68" name="Immagine 67" descr="cover_011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6800" y="4648200"/>
            <a:ext cx="1199709" cy="1726200"/>
          </a:xfrm>
          <a:prstGeom prst="rect">
            <a:avLst/>
          </a:prstGeom>
        </p:spPr>
      </p:pic>
      <p:pic>
        <p:nvPicPr>
          <p:cNvPr id="69" name="Immagine 68" descr="cover_011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4648200"/>
            <a:ext cx="1212656" cy="1726200"/>
          </a:xfrm>
          <a:prstGeom prst="rect">
            <a:avLst/>
          </a:prstGeom>
        </p:spPr>
      </p:pic>
      <p:pic>
        <p:nvPicPr>
          <p:cNvPr id="70" name="Immagine 69" descr="cover_012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648200"/>
            <a:ext cx="1160870" cy="1726200"/>
          </a:xfrm>
          <a:prstGeom prst="rect">
            <a:avLst/>
          </a:prstGeom>
        </p:spPr>
      </p:pic>
      <p:pic>
        <p:nvPicPr>
          <p:cNvPr id="71" name="Immagine 70" descr="cover_012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4648200"/>
            <a:ext cx="1179210" cy="1726200"/>
          </a:xfrm>
          <a:prstGeom prst="rect">
            <a:avLst/>
          </a:prstGeom>
        </p:spPr>
      </p:pic>
      <p:pic>
        <p:nvPicPr>
          <p:cNvPr id="72" name="Immagine 71" descr="cover_012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196472" cy="172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2438400"/>
            <a:ext cx="7391400" cy="4038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128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132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131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130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129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133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137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136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135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134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 smtClean="0"/>
              <a:t> 123</a:t>
            </a:r>
            <a:endParaRPr lang="it-IT" sz="1200" dirty="0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127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126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125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124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9268" name="Picture 52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3962400" y="4648200"/>
            <a:ext cx="12477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69" name="Picture 53"/>
          <p:cNvPicPr>
            <a:picLocks noChangeAspect="1" noChangeArrowheads="1"/>
          </p:cNvPicPr>
          <p:nvPr/>
        </p:nvPicPr>
        <p:blipFill>
          <a:blip r:embed="rId2" cstate="print"/>
          <a:srcRect r="53703"/>
          <a:stretch>
            <a:fillRect/>
          </a:stretch>
        </p:blipFill>
        <p:spPr bwMode="auto">
          <a:xfrm>
            <a:off x="5486400" y="4648200"/>
            <a:ext cx="116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70" name="Picture 54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6896100" y="4648200"/>
            <a:ext cx="1257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Immagine 57" descr="cover_0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7057" y="609600"/>
            <a:ext cx="1218943" cy="1758620"/>
          </a:xfrm>
          <a:prstGeom prst="rect">
            <a:avLst/>
          </a:prstGeom>
        </p:spPr>
      </p:pic>
      <p:pic>
        <p:nvPicPr>
          <p:cNvPr id="59" name="Immagine 58" descr="cover_0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609600"/>
            <a:ext cx="1231034" cy="1758620"/>
          </a:xfrm>
          <a:prstGeom prst="rect">
            <a:avLst/>
          </a:prstGeom>
        </p:spPr>
      </p:pic>
      <p:pic>
        <p:nvPicPr>
          <p:cNvPr id="60" name="Immagine 59" descr="cover_01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609600"/>
            <a:ext cx="1234332" cy="1758621"/>
          </a:xfrm>
          <a:prstGeom prst="rect">
            <a:avLst/>
          </a:prstGeom>
        </p:spPr>
      </p:pic>
      <p:pic>
        <p:nvPicPr>
          <p:cNvPr id="61" name="Immagine 60" descr="cover_01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609600"/>
            <a:ext cx="1227736" cy="1758619"/>
          </a:xfrm>
          <a:prstGeom prst="rect">
            <a:avLst/>
          </a:prstGeom>
        </p:spPr>
      </p:pic>
      <p:pic>
        <p:nvPicPr>
          <p:cNvPr id="62" name="Immagine 61" descr="cover_01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609600"/>
            <a:ext cx="1235431" cy="1758620"/>
          </a:xfrm>
          <a:prstGeom prst="rect">
            <a:avLst/>
          </a:prstGeom>
        </p:spPr>
      </p:pic>
      <p:pic>
        <p:nvPicPr>
          <p:cNvPr id="63" name="Immagine 62" descr="cover_01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7380" y="2660981"/>
            <a:ext cx="1248620" cy="1758619"/>
          </a:xfrm>
          <a:prstGeom prst="rect">
            <a:avLst/>
          </a:prstGeom>
        </p:spPr>
      </p:pic>
      <p:pic>
        <p:nvPicPr>
          <p:cNvPr id="64" name="Immagine 63" descr="cover_01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65395" y="2660980"/>
            <a:ext cx="1268405" cy="1758620"/>
          </a:xfrm>
          <a:prstGeom prst="rect">
            <a:avLst/>
          </a:prstGeom>
        </p:spPr>
      </p:pic>
      <p:pic>
        <p:nvPicPr>
          <p:cNvPr id="65" name="Immagine 64" descr="cover_013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38600" y="2667000"/>
            <a:ext cx="1235431" cy="1758620"/>
          </a:xfrm>
          <a:prstGeom prst="rect">
            <a:avLst/>
          </a:prstGeom>
        </p:spPr>
      </p:pic>
      <p:pic>
        <p:nvPicPr>
          <p:cNvPr id="66" name="Immagine 65" descr="cover_013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73468" y="2667000"/>
            <a:ext cx="1232132" cy="1758620"/>
          </a:xfrm>
          <a:prstGeom prst="rect">
            <a:avLst/>
          </a:prstGeom>
        </p:spPr>
      </p:pic>
      <p:pic>
        <p:nvPicPr>
          <p:cNvPr id="68" name="Immagine 67" descr="cover_013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35181" y="4642179"/>
            <a:ext cx="1250819" cy="1758621"/>
          </a:xfrm>
          <a:prstGeom prst="rect">
            <a:avLst/>
          </a:prstGeom>
        </p:spPr>
      </p:pic>
      <p:pic>
        <p:nvPicPr>
          <p:cNvPr id="69" name="Immagine 68" descr="cover_013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4600" y="4648200"/>
            <a:ext cx="1262909" cy="1758621"/>
          </a:xfrm>
          <a:prstGeom prst="rect">
            <a:avLst/>
          </a:prstGeom>
        </p:spPr>
      </p:pic>
      <p:pic>
        <p:nvPicPr>
          <p:cNvPr id="70" name="Immagine 69" descr="cover_013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34201" y="2666180"/>
            <a:ext cx="1219200" cy="17479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4400" y="2438400"/>
            <a:ext cx="7391400" cy="40386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143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147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146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145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144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148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152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151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150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149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138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142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141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140</a:t>
            </a: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139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8" name="Immagine 57" descr="cover_0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502" y="609600"/>
            <a:ext cx="1227498" cy="1733448"/>
          </a:xfrm>
          <a:prstGeom prst="rect">
            <a:avLst/>
          </a:prstGeom>
        </p:spPr>
      </p:pic>
      <p:pic>
        <p:nvPicPr>
          <p:cNvPr id="59" name="Immagine 58" descr="cover_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27374"/>
            <a:ext cx="1219200" cy="1715673"/>
          </a:xfrm>
          <a:prstGeom prst="rect">
            <a:avLst/>
          </a:prstGeom>
        </p:spPr>
      </p:pic>
      <p:pic>
        <p:nvPicPr>
          <p:cNvPr id="60" name="Immagine 59" descr="cover_0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625863"/>
            <a:ext cx="1219200" cy="1717183"/>
          </a:xfrm>
          <a:prstGeom prst="rect">
            <a:avLst/>
          </a:prstGeom>
        </p:spPr>
      </p:pic>
      <p:pic>
        <p:nvPicPr>
          <p:cNvPr id="61" name="Immagine 60" descr="cover_0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6435" y="609600"/>
            <a:ext cx="1249165" cy="1733446"/>
          </a:xfrm>
          <a:prstGeom prst="rect">
            <a:avLst/>
          </a:prstGeom>
        </p:spPr>
      </p:pic>
      <p:pic>
        <p:nvPicPr>
          <p:cNvPr id="62" name="Immagine 61" descr="cover_0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37248" cy="1733446"/>
          </a:xfrm>
          <a:prstGeom prst="rect">
            <a:avLst/>
          </a:prstGeom>
        </p:spPr>
      </p:pic>
      <p:pic>
        <p:nvPicPr>
          <p:cNvPr id="63" name="Immagine 62" descr="cover_01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665936"/>
            <a:ext cx="1219200" cy="1714165"/>
          </a:xfrm>
          <a:prstGeom prst="rect">
            <a:avLst/>
          </a:prstGeom>
        </p:spPr>
      </p:pic>
      <p:pic>
        <p:nvPicPr>
          <p:cNvPr id="57" name="Immagine 56" descr="cover_01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67081" y="2652600"/>
            <a:ext cx="1266719" cy="1767000"/>
          </a:xfrm>
          <a:prstGeom prst="rect">
            <a:avLst/>
          </a:prstGeom>
        </p:spPr>
      </p:pic>
      <p:pic>
        <p:nvPicPr>
          <p:cNvPr id="64" name="Immagine 63" descr="cover_01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2652600"/>
            <a:ext cx="1247944" cy="1767000"/>
          </a:xfrm>
          <a:prstGeom prst="rect">
            <a:avLst/>
          </a:prstGeom>
        </p:spPr>
      </p:pic>
      <p:pic>
        <p:nvPicPr>
          <p:cNvPr id="65" name="Immagine 64" descr="cover_014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52600"/>
            <a:ext cx="1234691" cy="1767000"/>
          </a:xfrm>
          <a:prstGeom prst="rect">
            <a:avLst/>
          </a:prstGeom>
        </p:spPr>
      </p:pic>
      <p:pic>
        <p:nvPicPr>
          <p:cNvPr id="66" name="Immagine 65" descr="cover_014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52600"/>
            <a:ext cx="1254570" cy="1767000"/>
          </a:xfrm>
          <a:prstGeom prst="rect">
            <a:avLst/>
          </a:prstGeom>
        </p:spPr>
      </p:pic>
      <p:pic>
        <p:nvPicPr>
          <p:cNvPr id="67" name="Immagine 66" descr="cover_014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6800" y="4648200"/>
            <a:ext cx="1245735" cy="1767000"/>
          </a:xfrm>
          <a:prstGeom prst="rect">
            <a:avLst/>
          </a:prstGeom>
        </p:spPr>
      </p:pic>
      <p:pic>
        <p:nvPicPr>
          <p:cNvPr id="68" name="Immagine 67" descr="cover_014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4648200"/>
            <a:ext cx="1266719" cy="1767000"/>
          </a:xfrm>
          <a:prstGeom prst="rect">
            <a:avLst/>
          </a:prstGeom>
        </p:spPr>
      </p:pic>
      <p:pic>
        <p:nvPicPr>
          <p:cNvPr id="71" name="Immagine 70" descr="cover_015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86400" y="4648200"/>
            <a:ext cx="1218058" cy="1752601"/>
          </a:xfrm>
          <a:prstGeom prst="rect">
            <a:avLst/>
          </a:prstGeom>
        </p:spPr>
      </p:pic>
      <p:pic>
        <p:nvPicPr>
          <p:cNvPr id="72" name="Immagine 71" descr="cover_015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34200" y="4648200"/>
            <a:ext cx="1236679" cy="1752602"/>
          </a:xfrm>
          <a:prstGeom prst="rect">
            <a:avLst/>
          </a:prstGeom>
        </p:spPr>
      </p:pic>
      <p:pic>
        <p:nvPicPr>
          <p:cNvPr id="75" name="Immagine 74" descr="cover_015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44124" y="4648200"/>
            <a:ext cx="1213676" cy="17621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14400" y="2438400"/>
            <a:ext cx="7391400" cy="403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158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162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161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160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159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163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167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166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165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164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153</a:t>
            </a: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157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156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155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154</a:t>
            </a: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1263" y="609599"/>
            <a:ext cx="1246537" cy="1752601"/>
          </a:xfrm>
          <a:prstGeom prst="rect">
            <a:avLst/>
          </a:prstGeom>
        </p:spPr>
      </p:pic>
      <p:pic>
        <p:nvPicPr>
          <p:cNvPr id="56" name="Immagine 55" descr="cover_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40" y="609600"/>
            <a:ext cx="1241060" cy="1752600"/>
          </a:xfrm>
          <a:prstGeom prst="rect">
            <a:avLst/>
          </a:prstGeom>
        </p:spPr>
      </p:pic>
      <p:pic>
        <p:nvPicPr>
          <p:cNvPr id="57" name="Immagine 56" descr="cover_0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609600"/>
            <a:ext cx="1227916" cy="1752601"/>
          </a:xfrm>
          <a:prstGeom prst="rect">
            <a:avLst/>
          </a:prstGeom>
        </p:spPr>
      </p:pic>
      <p:pic>
        <p:nvPicPr>
          <p:cNvPr id="58" name="Immagine 57" descr="cover_0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22654" cy="1735800"/>
          </a:xfrm>
          <a:prstGeom prst="rect">
            <a:avLst/>
          </a:prstGeom>
        </p:spPr>
      </p:pic>
      <p:pic>
        <p:nvPicPr>
          <p:cNvPr id="59" name="Immagine 58" descr="cover_01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33503" cy="1735800"/>
          </a:xfrm>
          <a:prstGeom prst="rect">
            <a:avLst/>
          </a:prstGeom>
        </p:spPr>
      </p:pic>
      <p:pic>
        <p:nvPicPr>
          <p:cNvPr id="60" name="Immagine 59" descr="cover_01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7921" y="2683800"/>
            <a:ext cx="1228079" cy="1735800"/>
          </a:xfrm>
          <a:prstGeom prst="rect">
            <a:avLst/>
          </a:prstGeom>
        </p:spPr>
      </p:pic>
      <p:pic>
        <p:nvPicPr>
          <p:cNvPr id="61" name="Immagine 60" descr="cover_01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83800"/>
            <a:ext cx="1222654" cy="1735800"/>
          </a:xfrm>
          <a:prstGeom prst="rect">
            <a:avLst/>
          </a:prstGeom>
        </p:spPr>
      </p:pic>
      <p:pic>
        <p:nvPicPr>
          <p:cNvPr id="62" name="Immagine 61" descr="cover_016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667000"/>
            <a:ext cx="1251946" cy="1735800"/>
          </a:xfrm>
          <a:prstGeom prst="rect">
            <a:avLst/>
          </a:prstGeom>
        </p:spPr>
      </p:pic>
      <p:pic>
        <p:nvPicPr>
          <p:cNvPr id="63" name="Immagine 62" descr="cover_016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67000"/>
            <a:ext cx="1245437" cy="1735800"/>
          </a:xfrm>
          <a:prstGeom prst="rect">
            <a:avLst/>
          </a:prstGeom>
        </p:spPr>
      </p:pic>
      <p:pic>
        <p:nvPicPr>
          <p:cNvPr id="64" name="Immagine 63" descr="cover_016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67000"/>
            <a:ext cx="1211805" cy="1735800"/>
          </a:xfrm>
          <a:prstGeom prst="rect">
            <a:avLst/>
          </a:prstGeom>
        </p:spPr>
      </p:pic>
      <p:pic>
        <p:nvPicPr>
          <p:cNvPr id="65" name="Immagine 64" descr="cover_016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4648200"/>
            <a:ext cx="1230248" cy="1735800"/>
          </a:xfrm>
          <a:prstGeom prst="rect">
            <a:avLst/>
          </a:prstGeom>
        </p:spPr>
      </p:pic>
      <p:pic>
        <p:nvPicPr>
          <p:cNvPr id="54" name="Immagine 53" descr="cover_016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56993" y="4648200"/>
            <a:ext cx="1305306" cy="1828800"/>
          </a:xfrm>
          <a:prstGeom prst="rect">
            <a:avLst/>
          </a:prstGeom>
        </p:spPr>
      </p:pic>
      <p:pic>
        <p:nvPicPr>
          <p:cNvPr id="66" name="Immagine 65" descr="cover_016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618130"/>
            <a:ext cx="1295400" cy="1858870"/>
          </a:xfrm>
          <a:prstGeom prst="rect">
            <a:avLst/>
          </a:prstGeom>
        </p:spPr>
      </p:pic>
      <p:pic>
        <p:nvPicPr>
          <p:cNvPr id="67" name="Immagine 66" descr="cover_016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98782" y="4648200"/>
            <a:ext cx="1246757" cy="1762201"/>
          </a:xfrm>
          <a:prstGeom prst="rect">
            <a:avLst/>
          </a:prstGeom>
        </p:spPr>
      </p:pic>
      <p:pic>
        <p:nvPicPr>
          <p:cNvPr id="68" name="Immagine 67" descr="cover_016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21144"/>
            <a:ext cx="1295400" cy="1816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14400" y="2362200"/>
            <a:ext cx="2971800" cy="2133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173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333625" y="2362200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174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349500" y="2362200"/>
            <a:ext cx="0" cy="210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886200" y="2320925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168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172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171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170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169</a:t>
            </a: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5334000" y="3810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8305800" y="381000"/>
            <a:ext cx="0" cy="2057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6858000" y="38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3886200" y="415925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914400" y="449580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28" name="Immagine 27" descr="cover_0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447" y="609600"/>
            <a:ext cx="1218553" cy="1713255"/>
          </a:xfrm>
          <a:prstGeom prst="rect">
            <a:avLst/>
          </a:prstGeom>
        </p:spPr>
      </p:pic>
      <p:pic>
        <p:nvPicPr>
          <p:cNvPr id="29" name="Immagine 28" descr="cover_0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36678" cy="1752600"/>
          </a:xfrm>
          <a:prstGeom prst="rect">
            <a:avLst/>
          </a:prstGeom>
        </p:spPr>
      </p:pic>
      <p:pic>
        <p:nvPicPr>
          <p:cNvPr id="30" name="Immagine 29" descr="cover_0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648945"/>
            <a:ext cx="1207845" cy="1713255"/>
          </a:xfrm>
          <a:prstGeom prst="rect">
            <a:avLst/>
          </a:prstGeom>
        </p:spPr>
      </p:pic>
      <p:pic>
        <p:nvPicPr>
          <p:cNvPr id="31" name="Immagine 30" descr="cover_01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4398" y="616800"/>
            <a:ext cx="1231202" cy="1752600"/>
          </a:xfrm>
          <a:prstGeom prst="rect">
            <a:avLst/>
          </a:prstGeom>
        </p:spPr>
      </p:pic>
      <p:pic>
        <p:nvPicPr>
          <p:cNvPr id="32" name="Immagine 31" descr="cover_01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30106" cy="1752600"/>
          </a:xfrm>
          <a:prstGeom prst="rect">
            <a:avLst/>
          </a:prstGeom>
        </p:spPr>
      </p:pic>
      <p:pic>
        <p:nvPicPr>
          <p:cNvPr id="33" name="Immagine 32" descr="cover_01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6035" y="2667000"/>
            <a:ext cx="1239965" cy="1752600"/>
          </a:xfrm>
          <a:prstGeom prst="rect">
            <a:avLst/>
          </a:prstGeom>
        </p:spPr>
      </p:pic>
      <p:pic>
        <p:nvPicPr>
          <p:cNvPr id="35" name="Immagine 34" descr="cover_017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67000"/>
            <a:ext cx="1243251" cy="175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117</Words>
  <Application>Microsoft Office PowerPoint</Application>
  <PresentationFormat>Presentazione su schermo (4:3)</PresentationFormat>
  <Paragraphs>99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79</cp:revision>
  <cp:lastPrinted>1601-01-01T00:00:00Z</cp:lastPrinted>
  <dcterms:created xsi:type="dcterms:W3CDTF">1601-01-01T00:00:00Z</dcterms:created>
  <dcterms:modified xsi:type="dcterms:W3CDTF">2012-09-06T16:57:02Z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